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panose="020B0604020202020204" charset="0"/>
      <p:regular r:id="rId22"/>
    </p:embeddedFont>
    <p:embeddedFont>
      <p:font typeface="Sanchez" panose="020B0604020202020204" charset="0"/>
      <p:regular r:id="rId23"/>
    </p:embeddedFont>
    <p:embeddedFont>
      <p:font typeface="Shadows Into Light Two" panose="02000506000000020004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58.png"/><Relationship Id="rId2" Type="http://schemas.openxmlformats.org/officeDocument/2006/relationships/image" Target="../media/image54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56.png"/><Relationship Id="rId9" Type="http://schemas.openxmlformats.org/officeDocument/2006/relationships/image" Target="../media/image18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 rot="-2047963">
            <a:off x="2409247" y="2817592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 rot="8879954">
            <a:off x="13052417" y="4980610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Freeform 11"/>
          <p:cNvSpPr/>
          <p:nvPr/>
        </p:nvSpPr>
        <p:spPr>
          <a:xfrm rot="-4038051">
            <a:off x="12994775" y="2080757"/>
            <a:ext cx="2114540" cy="1940091"/>
          </a:xfrm>
          <a:custGeom>
            <a:avLst/>
            <a:gdLst/>
            <a:ahLst/>
            <a:cxnLst/>
            <a:rect l="l" t="t" r="r" b="b"/>
            <a:pathLst>
              <a:path w="2114540" h="1940091">
                <a:moveTo>
                  <a:pt x="0" y="0"/>
                </a:moveTo>
                <a:lnTo>
                  <a:pt x="2114541" y="0"/>
                </a:lnTo>
                <a:lnTo>
                  <a:pt x="2114541" y="1940091"/>
                </a:lnTo>
                <a:lnTo>
                  <a:pt x="0" y="19400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Freeform 12"/>
          <p:cNvSpPr/>
          <p:nvPr/>
        </p:nvSpPr>
        <p:spPr>
          <a:xfrm>
            <a:off x="-2709602" y="2813838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3" name="Freeform 13"/>
          <p:cNvSpPr/>
          <p:nvPr/>
        </p:nvSpPr>
        <p:spPr>
          <a:xfrm>
            <a:off x="213536" y="230662"/>
            <a:ext cx="5092501" cy="1470430"/>
          </a:xfrm>
          <a:custGeom>
            <a:avLst/>
            <a:gdLst/>
            <a:ahLst/>
            <a:cxnLst/>
            <a:rect l="l" t="t" r="r" b="b"/>
            <a:pathLst>
              <a:path w="5092501" h="1470430">
                <a:moveTo>
                  <a:pt x="0" y="0"/>
                </a:moveTo>
                <a:lnTo>
                  <a:pt x="5092501" y="0"/>
                </a:lnTo>
                <a:lnTo>
                  <a:pt x="5092501" y="1470430"/>
                </a:lnTo>
                <a:lnTo>
                  <a:pt x="0" y="1470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7000"/>
            </a:blip>
            <a:stretch>
              <a:fillRect t="-88078" r="-45051" b="-57880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4" name="Freeform 14"/>
          <p:cNvSpPr/>
          <p:nvPr/>
        </p:nvSpPr>
        <p:spPr>
          <a:xfrm>
            <a:off x="6793720" y="7236675"/>
            <a:ext cx="4195785" cy="459485"/>
          </a:xfrm>
          <a:custGeom>
            <a:avLst/>
            <a:gdLst/>
            <a:ahLst/>
            <a:cxnLst/>
            <a:rect l="l" t="t" r="r" b="b"/>
            <a:pathLst>
              <a:path w="4195785" h="459485">
                <a:moveTo>
                  <a:pt x="0" y="0"/>
                </a:moveTo>
                <a:lnTo>
                  <a:pt x="4195785" y="0"/>
                </a:lnTo>
                <a:lnTo>
                  <a:pt x="4195785" y="459485"/>
                </a:lnTo>
                <a:lnTo>
                  <a:pt x="0" y="459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4000"/>
            </a:blip>
            <a:stretch>
              <a:fillRect r="-57843" b="-127469"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5" name="Freeform 15"/>
          <p:cNvSpPr/>
          <p:nvPr/>
        </p:nvSpPr>
        <p:spPr>
          <a:xfrm>
            <a:off x="13813939" y="67159"/>
            <a:ext cx="4474061" cy="1923083"/>
          </a:xfrm>
          <a:custGeom>
            <a:avLst/>
            <a:gdLst/>
            <a:ahLst/>
            <a:cxnLst/>
            <a:rect l="l" t="t" r="r" b="b"/>
            <a:pathLst>
              <a:path w="4474061" h="1923083">
                <a:moveTo>
                  <a:pt x="0" y="0"/>
                </a:moveTo>
                <a:lnTo>
                  <a:pt x="4474061" y="0"/>
                </a:lnTo>
                <a:lnTo>
                  <a:pt x="4474061" y="1923082"/>
                </a:lnTo>
                <a:lnTo>
                  <a:pt x="0" y="1923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6000"/>
            </a:blip>
            <a:stretch>
              <a:fillRect t="-78370" b="-54279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6" name="TextBox 16"/>
          <p:cNvSpPr txBox="1"/>
          <p:nvPr/>
        </p:nvSpPr>
        <p:spPr>
          <a:xfrm>
            <a:off x="4190343" y="3454120"/>
            <a:ext cx="9402539" cy="239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8"/>
              </a:lnSpc>
            </a:pPr>
            <a:r>
              <a:rPr lang="en-US" sz="7487">
                <a:solidFill>
                  <a:srgbClr val="4B261F"/>
                </a:solidFill>
                <a:latin typeface="Shadows Into Light Two"/>
              </a:rPr>
              <a:t>Railway System Database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849438" y="2941250"/>
            <a:ext cx="10039746" cy="1409087"/>
          </a:xfrm>
          <a:custGeom>
            <a:avLst/>
            <a:gdLst/>
            <a:ahLst/>
            <a:cxnLst/>
            <a:rect l="l" t="t" r="r" b="b"/>
            <a:pathLst>
              <a:path w="10039746" h="1409087">
                <a:moveTo>
                  <a:pt x="0" y="0"/>
                </a:moveTo>
                <a:lnTo>
                  <a:pt x="10039745" y="0"/>
                </a:lnTo>
                <a:lnTo>
                  <a:pt x="10039745" y="1409087"/>
                </a:lnTo>
                <a:lnTo>
                  <a:pt x="0" y="1409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3071805" y="5271001"/>
            <a:ext cx="11896419" cy="1413314"/>
          </a:xfrm>
          <a:custGeom>
            <a:avLst/>
            <a:gdLst/>
            <a:ahLst/>
            <a:cxnLst/>
            <a:rect l="l" t="t" r="r" b="b"/>
            <a:pathLst>
              <a:path w="11896419" h="1413314">
                <a:moveTo>
                  <a:pt x="0" y="0"/>
                </a:moveTo>
                <a:lnTo>
                  <a:pt x="11896419" y="0"/>
                </a:lnTo>
                <a:lnTo>
                  <a:pt x="11896419" y="1413314"/>
                </a:lnTo>
                <a:lnTo>
                  <a:pt x="0" y="141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896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4275097" y="1732375"/>
            <a:ext cx="9188428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List all booked tickets for a specific client.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772017" y="2941250"/>
            <a:ext cx="10194587" cy="1385471"/>
          </a:xfrm>
          <a:custGeom>
            <a:avLst/>
            <a:gdLst/>
            <a:ahLst/>
            <a:cxnLst/>
            <a:rect l="l" t="t" r="r" b="b"/>
            <a:pathLst>
              <a:path w="10194587" h="1385471">
                <a:moveTo>
                  <a:pt x="0" y="0"/>
                </a:moveTo>
                <a:lnTo>
                  <a:pt x="10194587" y="0"/>
                </a:lnTo>
                <a:lnTo>
                  <a:pt x="10194587" y="1385471"/>
                </a:lnTo>
                <a:lnTo>
                  <a:pt x="0" y="138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3035124" y="4926796"/>
            <a:ext cx="11409659" cy="1489405"/>
          </a:xfrm>
          <a:custGeom>
            <a:avLst/>
            <a:gdLst/>
            <a:ahLst/>
            <a:cxnLst/>
            <a:rect l="l" t="t" r="r" b="b"/>
            <a:pathLst>
              <a:path w="11409659" h="1489405">
                <a:moveTo>
                  <a:pt x="0" y="0"/>
                </a:moveTo>
                <a:lnTo>
                  <a:pt x="11409660" y="0"/>
                </a:lnTo>
                <a:lnTo>
                  <a:pt x="11409660" y="1489405"/>
                </a:lnTo>
                <a:lnTo>
                  <a:pt x="0" y="1489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3035124" y="1732375"/>
            <a:ext cx="11668373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Display the available train schedules for a given date.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317119" y="3250789"/>
            <a:ext cx="11081019" cy="1422972"/>
          </a:xfrm>
          <a:custGeom>
            <a:avLst/>
            <a:gdLst/>
            <a:ahLst/>
            <a:cxnLst/>
            <a:rect l="l" t="t" r="r" b="b"/>
            <a:pathLst>
              <a:path w="11081019" h="1422972">
                <a:moveTo>
                  <a:pt x="0" y="0"/>
                </a:moveTo>
                <a:lnTo>
                  <a:pt x="11081019" y="0"/>
                </a:lnTo>
                <a:lnTo>
                  <a:pt x="11081019" y="1422972"/>
                </a:lnTo>
                <a:lnTo>
                  <a:pt x="0" y="1422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234831" y="5143500"/>
            <a:ext cx="6255011" cy="4285568"/>
          </a:xfrm>
          <a:custGeom>
            <a:avLst/>
            <a:gdLst/>
            <a:ahLst/>
            <a:cxnLst/>
            <a:rect l="l" t="t" r="r" b="b"/>
            <a:pathLst>
              <a:path w="6255011" h="4285568">
                <a:moveTo>
                  <a:pt x="0" y="0"/>
                </a:moveTo>
                <a:lnTo>
                  <a:pt x="6255011" y="0"/>
                </a:lnTo>
                <a:lnTo>
                  <a:pt x="6255011" y="4285568"/>
                </a:lnTo>
                <a:lnTo>
                  <a:pt x="0" y="4285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52" b="-2452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939018" y="1732375"/>
            <a:ext cx="11860585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Show the total number of available seats for each trip.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2790259" y="2941250"/>
            <a:ext cx="11034042" cy="660813"/>
          </a:xfrm>
          <a:custGeom>
            <a:avLst/>
            <a:gdLst/>
            <a:ahLst/>
            <a:cxnLst/>
            <a:rect l="l" t="t" r="r" b="b"/>
            <a:pathLst>
              <a:path w="11034042" h="660813">
                <a:moveTo>
                  <a:pt x="0" y="0"/>
                </a:moveTo>
                <a:lnTo>
                  <a:pt x="11034042" y="0"/>
                </a:lnTo>
                <a:lnTo>
                  <a:pt x="11034042" y="660813"/>
                </a:lnTo>
                <a:lnTo>
                  <a:pt x="0" y="660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339643" y="3602063"/>
            <a:ext cx="6045387" cy="4910227"/>
          </a:xfrm>
          <a:custGeom>
            <a:avLst/>
            <a:gdLst/>
            <a:ahLst/>
            <a:cxnLst/>
            <a:rect l="l" t="t" r="r" b="b"/>
            <a:pathLst>
              <a:path w="6045387" h="4910227">
                <a:moveTo>
                  <a:pt x="0" y="0"/>
                </a:moveTo>
                <a:lnTo>
                  <a:pt x="6045388" y="0"/>
                </a:lnTo>
                <a:lnTo>
                  <a:pt x="6045388" y="4910227"/>
                </a:lnTo>
                <a:lnTo>
                  <a:pt x="0" y="4910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711212" y="1708298"/>
            <a:ext cx="16023345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List all trips with their corresponding departure and arrival cities.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807013" y="3428040"/>
            <a:ext cx="10673974" cy="1715460"/>
          </a:xfrm>
          <a:custGeom>
            <a:avLst/>
            <a:gdLst/>
            <a:ahLst/>
            <a:cxnLst/>
            <a:rect l="l" t="t" r="r" b="b"/>
            <a:pathLst>
              <a:path w="10673974" h="1715460">
                <a:moveTo>
                  <a:pt x="0" y="0"/>
                </a:moveTo>
                <a:lnTo>
                  <a:pt x="10673974" y="0"/>
                </a:lnTo>
                <a:lnTo>
                  <a:pt x="10673974" y="1715460"/>
                </a:lnTo>
                <a:lnTo>
                  <a:pt x="0" y="1715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6227408" y="5977658"/>
            <a:ext cx="5047482" cy="2118267"/>
          </a:xfrm>
          <a:custGeom>
            <a:avLst/>
            <a:gdLst/>
            <a:ahLst/>
            <a:cxnLst/>
            <a:rect l="l" t="t" r="r" b="b"/>
            <a:pathLst>
              <a:path w="5047482" h="2118267">
                <a:moveTo>
                  <a:pt x="0" y="0"/>
                </a:moveTo>
                <a:lnTo>
                  <a:pt x="5047482" y="0"/>
                </a:lnTo>
                <a:lnTo>
                  <a:pt x="5047482" y="2118267"/>
                </a:lnTo>
                <a:lnTo>
                  <a:pt x="0" y="2118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83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480563" y="1708298"/>
            <a:ext cx="13326873" cy="123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Display the total revenue generated from ticket sales for a specific date range.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143357" y="3197061"/>
            <a:ext cx="10001286" cy="1476700"/>
          </a:xfrm>
          <a:custGeom>
            <a:avLst/>
            <a:gdLst/>
            <a:ahLst/>
            <a:cxnLst/>
            <a:rect l="l" t="t" r="r" b="b"/>
            <a:pathLst>
              <a:path w="10001286" h="1476700">
                <a:moveTo>
                  <a:pt x="0" y="0"/>
                </a:moveTo>
                <a:lnTo>
                  <a:pt x="10001286" y="0"/>
                </a:lnTo>
                <a:lnTo>
                  <a:pt x="10001286" y="1476700"/>
                </a:lnTo>
                <a:lnTo>
                  <a:pt x="0" y="1476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467072" y="5267925"/>
            <a:ext cx="7353856" cy="2322270"/>
          </a:xfrm>
          <a:custGeom>
            <a:avLst/>
            <a:gdLst/>
            <a:ahLst/>
            <a:cxnLst/>
            <a:rect l="l" t="t" r="r" b="b"/>
            <a:pathLst>
              <a:path w="7353856" h="2322270">
                <a:moveTo>
                  <a:pt x="0" y="0"/>
                </a:moveTo>
                <a:lnTo>
                  <a:pt x="7353856" y="0"/>
                </a:lnTo>
                <a:lnTo>
                  <a:pt x="7353856" y="2322270"/>
                </a:lnTo>
                <a:lnTo>
                  <a:pt x="0" y="2322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480563" y="1708298"/>
            <a:ext cx="13326873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Show the average speed of all trains.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286056" y="3685561"/>
            <a:ext cx="11682168" cy="1976401"/>
          </a:xfrm>
          <a:custGeom>
            <a:avLst/>
            <a:gdLst/>
            <a:ahLst/>
            <a:cxnLst/>
            <a:rect l="l" t="t" r="r" b="b"/>
            <a:pathLst>
              <a:path w="11682168" h="1976401">
                <a:moveTo>
                  <a:pt x="0" y="0"/>
                </a:moveTo>
                <a:lnTo>
                  <a:pt x="11682168" y="0"/>
                </a:lnTo>
                <a:lnTo>
                  <a:pt x="11682168" y="1976401"/>
                </a:lnTo>
                <a:lnTo>
                  <a:pt x="0" y="197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237319" y="6328712"/>
            <a:ext cx="6865916" cy="1912424"/>
          </a:xfrm>
          <a:custGeom>
            <a:avLst/>
            <a:gdLst/>
            <a:ahLst/>
            <a:cxnLst/>
            <a:rect l="l" t="t" r="r" b="b"/>
            <a:pathLst>
              <a:path w="6865916" h="1912424">
                <a:moveTo>
                  <a:pt x="0" y="0"/>
                </a:moveTo>
                <a:lnTo>
                  <a:pt x="6865916" y="0"/>
                </a:lnTo>
                <a:lnTo>
                  <a:pt x="6865916" y="1912424"/>
                </a:lnTo>
                <a:lnTo>
                  <a:pt x="0" y="1912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480563" y="1801591"/>
            <a:ext cx="13326873" cy="121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Retrieve the most popular departure and arrival cities based on the number of trips.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5222147" y="2941250"/>
            <a:ext cx="7668747" cy="2617477"/>
          </a:xfrm>
          <a:custGeom>
            <a:avLst/>
            <a:gdLst/>
            <a:ahLst/>
            <a:cxnLst/>
            <a:rect l="l" t="t" r="r" b="b"/>
            <a:pathLst>
              <a:path w="7668747" h="2617477">
                <a:moveTo>
                  <a:pt x="0" y="0"/>
                </a:moveTo>
                <a:lnTo>
                  <a:pt x="7668747" y="0"/>
                </a:lnTo>
                <a:lnTo>
                  <a:pt x="7668747" y="2617477"/>
                </a:lnTo>
                <a:lnTo>
                  <a:pt x="0" y="2617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3319952" y="5558727"/>
            <a:ext cx="11473137" cy="2452785"/>
          </a:xfrm>
          <a:custGeom>
            <a:avLst/>
            <a:gdLst/>
            <a:ahLst/>
            <a:cxnLst/>
            <a:rect l="l" t="t" r="r" b="b"/>
            <a:pathLst>
              <a:path w="11473137" h="2452785">
                <a:moveTo>
                  <a:pt x="0" y="0"/>
                </a:moveTo>
                <a:lnTo>
                  <a:pt x="11473137" y="0"/>
                </a:lnTo>
                <a:lnTo>
                  <a:pt x="11473137" y="2452785"/>
                </a:lnTo>
                <a:lnTo>
                  <a:pt x="0" y="2452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4906101" y="1846481"/>
            <a:ext cx="8300839" cy="59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List all trips sorted by departure time.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370146" y="2941250"/>
            <a:ext cx="10607036" cy="1596377"/>
          </a:xfrm>
          <a:custGeom>
            <a:avLst/>
            <a:gdLst/>
            <a:ahLst/>
            <a:cxnLst/>
            <a:rect l="l" t="t" r="r" b="b"/>
            <a:pathLst>
              <a:path w="10607036" h="1596377">
                <a:moveTo>
                  <a:pt x="0" y="0"/>
                </a:moveTo>
                <a:lnTo>
                  <a:pt x="10607036" y="0"/>
                </a:lnTo>
                <a:lnTo>
                  <a:pt x="10607036" y="1596377"/>
                </a:lnTo>
                <a:lnTo>
                  <a:pt x="0" y="1596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656840" y="4673761"/>
            <a:ext cx="5410993" cy="3372068"/>
          </a:xfrm>
          <a:custGeom>
            <a:avLst/>
            <a:gdLst/>
            <a:ahLst/>
            <a:cxnLst/>
            <a:rect l="l" t="t" r="r" b="b"/>
            <a:pathLst>
              <a:path w="5410993" h="3372068">
                <a:moveTo>
                  <a:pt x="0" y="0"/>
                </a:moveTo>
                <a:lnTo>
                  <a:pt x="5410994" y="0"/>
                </a:lnTo>
                <a:lnTo>
                  <a:pt x="5410994" y="3372068"/>
                </a:lnTo>
                <a:lnTo>
                  <a:pt x="0" y="3372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3317119" y="1846481"/>
            <a:ext cx="10660063" cy="59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Display the total distance traveled by each train.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807764" y="3389828"/>
            <a:ext cx="10466065" cy="1753672"/>
          </a:xfrm>
          <a:custGeom>
            <a:avLst/>
            <a:gdLst/>
            <a:ahLst/>
            <a:cxnLst/>
            <a:rect l="l" t="t" r="r" b="b"/>
            <a:pathLst>
              <a:path w="10466065" h="1753672">
                <a:moveTo>
                  <a:pt x="0" y="0"/>
                </a:moveTo>
                <a:lnTo>
                  <a:pt x="10466065" y="0"/>
                </a:lnTo>
                <a:lnTo>
                  <a:pt x="10466065" y="1753672"/>
                </a:lnTo>
                <a:lnTo>
                  <a:pt x="0" y="1753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078216" y="5421376"/>
            <a:ext cx="7925160" cy="4337639"/>
          </a:xfrm>
          <a:custGeom>
            <a:avLst/>
            <a:gdLst/>
            <a:ahLst/>
            <a:cxnLst/>
            <a:rect l="l" t="t" r="r" b="b"/>
            <a:pathLst>
              <a:path w="7925160" h="4337639">
                <a:moveTo>
                  <a:pt x="0" y="0"/>
                </a:moveTo>
                <a:lnTo>
                  <a:pt x="7925160" y="0"/>
                </a:lnTo>
                <a:lnTo>
                  <a:pt x="7925160" y="4337639"/>
                </a:lnTo>
                <a:lnTo>
                  <a:pt x="0" y="4337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3113369" y="1846481"/>
            <a:ext cx="11854855" cy="59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Show the total number of tickets booked for each trip.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0001" y="2239679"/>
            <a:ext cx="6338490" cy="5807641"/>
          </a:xfrm>
          <a:custGeom>
            <a:avLst/>
            <a:gdLst/>
            <a:ahLst/>
            <a:cxnLst/>
            <a:rect l="l" t="t" r="r" b="b"/>
            <a:pathLst>
              <a:path w="6338490" h="5807641">
                <a:moveTo>
                  <a:pt x="0" y="0"/>
                </a:moveTo>
                <a:lnTo>
                  <a:pt x="6338489" y="0"/>
                </a:lnTo>
                <a:lnTo>
                  <a:pt x="6338489" y="5807642"/>
                </a:lnTo>
                <a:lnTo>
                  <a:pt x="0" y="580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2409288" y="1735172"/>
            <a:ext cx="4309627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 dirty="0">
                <a:solidFill>
                  <a:srgbClr val="4B261F"/>
                </a:solidFill>
                <a:latin typeface="Shadows Into Light Two"/>
              </a:rPr>
              <a:t>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868" y="3706033"/>
            <a:ext cx="9294955" cy="404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7"/>
              </a:lnSpc>
            </a:pPr>
            <a:r>
              <a:rPr lang="en-US" sz="3290">
                <a:solidFill>
                  <a:srgbClr val="4B261F"/>
                </a:solidFill>
                <a:latin typeface="Sanchez"/>
              </a:rPr>
              <a:t>The railway management system project can help make the process of planning trips, booking tickets, reservations and last-minute cancellations more convenient.</a:t>
            </a:r>
          </a:p>
          <a:p>
            <a:pPr>
              <a:lnSpc>
                <a:spcPts val="4607"/>
              </a:lnSpc>
              <a:spcBef>
                <a:spcPct val="0"/>
              </a:spcBef>
            </a:pPr>
            <a:r>
              <a:rPr lang="en-US" sz="3290">
                <a:solidFill>
                  <a:srgbClr val="4B261F"/>
                </a:solidFill>
                <a:latin typeface="Sanchez"/>
              </a:rPr>
              <a:t>The system will streamline the process for users, which will also help retain them as users.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Freeform 11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Freeform 12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3" name="Freeform 13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4" name="Freeform 14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5" name="Freeform 15"/>
          <p:cNvSpPr/>
          <p:nvPr/>
        </p:nvSpPr>
        <p:spPr>
          <a:xfrm rot="-2047963">
            <a:off x="4697079" y="2730538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6" name="Freeform 16"/>
          <p:cNvSpPr/>
          <p:nvPr/>
        </p:nvSpPr>
        <p:spPr>
          <a:xfrm rot="8879954">
            <a:off x="11300265" y="5531126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7" name="Freeform 17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8" name="TextBox 18"/>
          <p:cNvSpPr txBox="1"/>
          <p:nvPr/>
        </p:nvSpPr>
        <p:spPr>
          <a:xfrm>
            <a:off x="5342324" y="3736026"/>
            <a:ext cx="7186669" cy="341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5"/>
              </a:lnSpc>
            </a:pPr>
            <a:r>
              <a:rPr lang="en-US" sz="14204">
                <a:solidFill>
                  <a:srgbClr val="4B261F"/>
                </a:solidFill>
                <a:latin typeface="Shadows Into Light Two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1042" y="960636"/>
            <a:ext cx="11305916" cy="8365728"/>
          </a:xfrm>
          <a:custGeom>
            <a:avLst/>
            <a:gdLst/>
            <a:ahLst/>
            <a:cxnLst/>
            <a:rect l="l" t="t" r="r" b="b"/>
            <a:pathLst>
              <a:path w="11305916" h="8365728">
                <a:moveTo>
                  <a:pt x="0" y="0"/>
                </a:moveTo>
                <a:lnTo>
                  <a:pt x="11305916" y="0"/>
                </a:lnTo>
                <a:lnTo>
                  <a:pt x="11305916" y="8365728"/>
                </a:lnTo>
                <a:lnTo>
                  <a:pt x="0" y="836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4884311" y="4638992"/>
            <a:ext cx="8519378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FFFFFF"/>
                </a:solidFill>
                <a:latin typeface="Shadows Into Light Two"/>
              </a:rPr>
              <a:t>Tasks: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55475" y="0"/>
            <a:ext cx="6338490" cy="5807641"/>
          </a:xfrm>
          <a:custGeom>
            <a:avLst/>
            <a:gdLst/>
            <a:ahLst/>
            <a:cxnLst/>
            <a:rect l="l" t="t" r="r" b="b"/>
            <a:pathLst>
              <a:path w="6338490" h="5807641">
                <a:moveTo>
                  <a:pt x="0" y="0"/>
                </a:moveTo>
                <a:lnTo>
                  <a:pt x="6338490" y="0"/>
                </a:lnTo>
                <a:lnTo>
                  <a:pt x="6338490" y="5807641"/>
                </a:lnTo>
                <a:lnTo>
                  <a:pt x="0" y="58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3429539" y="6354479"/>
            <a:ext cx="6338490" cy="5807641"/>
          </a:xfrm>
          <a:custGeom>
            <a:avLst/>
            <a:gdLst/>
            <a:ahLst/>
            <a:cxnLst/>
            <a:rect l="l" t="t" r="r" b="b"/>
            <a:pathLst>
              <a:path w="6338490" h="5807641">
                <a:moveTo>
                  <a:pt x="0" y="0"/>
                </a:moveTo>
                <a:lnTo>
                  <a:pt x="6338490" y="0"/>
                </a:lnTo>
                <a:lnTo>
                  <a:pt x="6338490" y="5807642"/>
                </a:lnTo>
                <a:lnTo>
                  <a:pt x="0" y="580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69731" y="1955228"/>
            <a:ext cx="7588514" cy="1622311"/>
          </a:xfrm>
          <a:custGeom>
            <a:avLst/>
            <a:gdLst/>
            <a:ahLst/>
            <a:cxnLst/>
            <a:rect l="l" t="t" r="r" b="b"/>
            <a:pathLst>
              <a:path w="7588514" h="1622311">
                <a:moveTo>
                  <a:pt x="0" y="0"/>
                </a:moveTo>
                <a:lnTo>
                  <a:pt x="7588514" y="0"/>
                </a:lnTo>
                <a:lnTo>
                  <a:pt x="7588514" y="1622310"/>
                </a:lnTo>
                <a:lnTo>
                  <a:pt x="0" y="162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855731" y="4447645"/>
            <a:ext cx="5485228" cy="1787167"/>
          </a:xfrm>
          <a:custGeom>
            <a:avLst/>
            <a:gdLst/>
            <a:ahLst/>
            <a:cxnLst/>
            <a:rect l="l" t="t" r="r" b="b"/>
            <a:pathLst>
              <a:path w="5485228" h="1787167">
                <a:moveTo>
                  <a:pt x="0" y="0"/>
                </a:moveTo>
                <a:lnTo>
                  <a:pt x="5485229" y="0"/>
                </a:lnTo>
                <a:lnTo>
                  <a:pt x="5485229" y="1787167"/>
                </a:lnTo>
                <a:lnTo>
                  <a:pt x="0" y="178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377707" y="7483611"/>
            <a:ext cx="7156626" cy="1774689"/>
          </a:xfrm>
          <a:custGeom>
            <a:avLst/>
            <a:gdLst/>
            <a:ahLst/>
            <a:cxnLst/>
            <a:rect l="l" t="t" r="r" b="b"/>
            <a:pathLst>
              <a:path w="7156626" h="1774689">
                <a:moveTo>
                  <a:pt x="0" y="0"/>
                </a:moveTo>
                <a:lnTo>
                  <a:pt x="7156626" y="0"/>
                </a:lnTo>
                <a:lnTo>
                  <a:pt x="7156626" y="1774689"/>
                </a:lnTo>
                <a:lnTo>
                  <a:pt x="0" y="1774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9144000" y="1955228"/>
            <a:ext cx="5797281" cy="2492418"/>
          </a:xfrm>
          <a:custGeom>
            <a:avLst/>
            <a:gdLst/>
            <a:ahLst/>
            <a:cxnLst/>
            <a:rect l="l" t="t" r="r" b="b"/>
            <a:pathLst>
              <a:path w="5797281" h="2492418">
                <a:moveTo>
                  <a:pt x="0" y="0"/>
                </a:moveTo>
                <a:lnTo>
                  <a:pt x="5797281" y="0"/>
                </a:lnTo>
                <a:lnTo>
                  <a:pt x="5797281" y="2492417"/>
                </a:lnTo>
                <a:lnTo>
                  <a:pt x="0" y="249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12042640" y="6354479"/>
            <a:ext cx="4819221" cy="2573095"/>
          </a:xfrm>
          <a:custGeom>
            <a:avLst/>
            <a:gdLst/>
            <a:ahLst/>
            <a:cxnLst/>
            <a:rect l="l" t="t" r="r" b="b"/>
            <a:pathLst>
              <a:path w="4819221" h="2573095">
                <a:moveTo>
                  <a:pt x="0" y="0"/>
                </a:moveTo>
                <a:lnTo>
                  <a:pt x="4819222" y="0"/>
                </a:lnTo>
                <a:lnTo>
                  <a:pt x="4819222" y="2573095"/>
                </a:lnTo>
                <a:lnTo>
                  <a:pt x="0" y="25730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4455358" y="6741687"/>
            <a:ext cx="3981488" cy="58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 dirty="0">
                <a:solidFill>
                  <a:srgbClr val="000000"/>
                </a:solidFill>
                <a:latin typeface="Canva Sans Bold"/>
              </a:rPr>
              <a:t>Ticket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4740" y="5513489"/>
            <a:ext cx="4187529" cy="58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 dirty="0">
                <a:solidFill>
                  <a:srgbClr val="000000"/>
                </a:solidFill>
                <a:latin typeface="Canva Sans Bold"/>
              </a:rPr>
              <a:t>Traveler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67818" y="995963"/>
            <a:ext cx="3960798" cy="58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 dirty="0">
                <a:solidFill>
                  <a:srgbClr val="000000"/>
                </a:solidFill>
                <a:latin typeface="Canva Sans Bold"/>
              </a:rPr>
              <a:t>Train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0292" y="933323"/>
            <a:ext cx="4414132" cy="58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 dirty="0">
                <a:solidFill>
                  <a:srgbClr val="000000"/>
                </a:solidFill>
                <a:latin typeface="Canva Sans Bold"/>
              </a:rPr>
              <a:t>Schedule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92267" y="3681244"/>
            <a:ext cx="2812157" cy="59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StationTable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061155" y="2941250"/>
            <a:ext cx="10165690" cy="814870"/>
          </a:xfrm>
          <a:custGeom>
            <a:avLst/>
            <a:gdLst/>
            <a:ahLst/>
            <a:cxnLst/>
            <a:rect l="l" t="t" r="r" b="b"/>
            <a:pathLst>
              <a:path w="10165690" h="814870">
                <a:moveTo>
                  <a:pt x="0" y="0"/>
                </a:moveTo>
                <a:lnTo>
                  <a:pt x="10165690" y="0"/>
                </a:lnTo>
                <a:lnTo>
                  <a:pt x="10165690" y="814870"/>
                </a:lnTo>
                <a:lnTo>
                  <a:pt x="0" y="814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26" r="-902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4193227" y="4079970"/>
            <a:ext cx="9901546" cy="4296897"/>
          </a:xfrm>
          <a:custGeom>
            <a:avLst/>
            <a:gdLst/>
            <a:ahLst/>
            <a:cxnLst/>
            <a:rect l="l" t="t" r="r" b="b"/>
            <a:pathLst>
              <a:path w="9901546" h="4296897">
                <a:moveTo>
                  <a:pt x="0" y="0"/>
                </a:moveTo>
                <a:lnTo>
                  <a:pt x="9901546" y="0"/>
                </a:lnTo>
                <a:lnTo>
                  <a:pt x="9901546" y="4296898"/>
                </a:lnTo>
                <a:lnTo>
                  <a:pt x="0" y="429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942667" y="1228126"/>
            <a:ext cx="12402666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Retrieve all train information including train number, speed, and other relevant details.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810000" y="3717249"/>
            <a:ext cx="11013734" cy="788905"/>
          </a:xfrm>
          <a:custGeom>
            <a:avLst/>
            <a:gdLst/>
            <a:ahLst/>
            <a:cxnLst/>
            <a:rect l="l" t="t" r="r" b="b"/>
            <a:pathLst>
              <a:path w="11013734" h="788905">
                <a:moveTo>
                  <a:pt x="0" y="0"/>
                </a:moveTo>
                <a:lnTo>
                  <a:pt x="11013734" y="0"/>
                </a:lnTo>
                <a:lnTo>
                  <a:pt x="11013734" y="788905"/>
                </a:lnTo>
                <a:lnTo>
                  <a:pt x="0" y="788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8" name="Freeform 8"/>
          <p:cNvSpPr/>
          <p:nvPr/>
        </p:nvSpPr>
        <p:spPr>
          <a:xfrm>
            <a:off x="5181600" y="4838700"/>
            <a:ext cx="7627609" cy="4159136"/>
          </a:xfrm>
          <a:custGeom>
            <a:avLst/>
            <a:gdLst/>
            <a:ahLst/>
            <a:cxnLst/>
            <a:rect l="l" t="t" r="r" b="b"/>
            <a:pathLst>
              <a:path w="8397219" h="4736893">
                <a:moveTo>
                  <a:pt x="0" y="0"/>
                </a:moveTo>
                <a:lnTo>
                  <a:pt x="8397218" y="0"/>
                </a:lnTo>
                <a:lnTo>
                  <a:pt x="8397218" y="4736892"/>
                </a:lnTo>
                <a:lnTo>
                  <a:pt x="0" y="4736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865986" y="1845132"/>
            <a:ext cx="14556029" cy="72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65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Canva Sans Bold"/>
              </a:rPr>
              <a:t>List all stations along with their station code and name.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317119" y="3669526"/>
            <a:ext cx="11228213" cy="1473974"/>
          </a:xfrm>
          <a:custGeom>
            <a:avLst/>
            <a:gdLst/>
            <a:ahLst/>
            <a:cxnLst/>
            <a:rect l="l" t="t" r="r" b="b"/>
            <a:pathLst>
              <a:path w="11228213" h="1473974">
                <a:moveTo>
                  <a:pt x="0" y="0"/>
                </a:moveTo>
                <a:lnTo>
                  <a:pt x="11228213" y="0"/>
                </a:lnTo>
                <a:lnTo>
                  <a:pt x="11228213" y="1473974"/>
                </a:lnTo>
                <a:lnTo>
                  <a:pt x="0" y="1473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3793148" y="5867400"/>
            <a:ext cx="10276155" cy="1462299"/>
          </a:xfrm>
          <a:custGeom>
            <a:avLst/>
            <a:gdLst/>
            <a:ahLst/>
            <a:cxnLst/>
            <a:rect l="l" t="t" r="r" b="b"/>
            <a:pathLst>
              <a:path w="10276155" h="1462299">
                <a:moveTo>
                  <a:pt x="0" y="0"/>
                </a:moveTo>
                <a:lnTo>
                  <a:pt x="10276155" y="0"/>
                </a:lnTo>
                <a:lnTo>
                  <a:pt x="10276155" y="1462299"/>
                </a:lnTo>
                <a:lnTo>
                  <a:pt x="0" y="1462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849180" y="1753010"/>
            <a:ext cx="14589641" cy="118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8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Display the schedule for a specific trip, including departure city, arrival city, departure time, distance, and price.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649046" y="2941250"/>
            <a:ext cx="10989908" cy="701483"/>
          </a:xfrm>
          <a:custGeom>
            <a:avLst/>
            <a:gdLst/>
            <a:ahLst/>
            <a:cxnLst/>
            <a:rect l="l" t="t" r="r" b="b"/>
            <a:pathLst>
              <a:path w="10989908" h="701483">
                <a:moveTo>
                  <a:pt x="0" y="0"/>
                </a:moveTo>
                <a:lnTo>
                  <a:pt x="10989908" y="0"/>
                </a:lnTo>
                <a:lnTo>
                  <a:pt x="10989908" y="701483"/>
                </a:lnTo>
                <a:lnTo>
                  <a:pt x="0" y="701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5451999" y="3895410"/>
            <a:ext cx="7384002" cy="4922668"/>
          </a:xfrm>
          <a:custGeom>
            <a:avLst/>
            <a:gdLst/>
            <a:ahLst/>
            <a:cxnLst/>
            <a:rect l="l" t="t" r="r" b="b"/>
            <a:pathLst>
              <a:path w="7384002" h="4922668">
                <a:moveTo>
                  <a:pt x="0" y="0"/>
                </a:moveTo>
                <a:lnTo>
                  <a:pt x="7384002" y="0"/>
                </a:lnTo>
                <a:lnTo>
                  <a:pt x="7384002" y="4922668"/>
                </a:lnTo>
                <a:lnTo>
                  <a:pt x="0" y="4922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704340" y="1732375"/>
            <a:ext cx="14329941" cy="6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Show traveler information such as name, phone number, and age.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968224" y="-385101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3846112" y="3587472"/>
            <a:ext cx="10595776" cy="1086290"/>
          </a:xfrm>
          <a:custGeom>
            <a:avLst/>
            <a:gdLst/>
            <a:ahLst/>
            <a:cxnLst/>
            <a:rect l="l" t="t" r="r" b="b"/>
            <a:pathLst>
              <a:path w="10595776" h="1086290">
                <a:moveTo>
                  <a:pt x="0" y="0"/>
                </a:moveTo>
                <a:lnTo>
                  <a:pt x="10595776" y="0"/>
                </a:lnTo>
                <a:lnTo>
                  <a:pt x="10595776" y="1086289"/>
                </a:lnTo>
                <a:lnTo>
                  <a:pt x="0" y="1086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6120935" y="5143500"/>
            <a:ext cx="6093641" cy="2977731"/>
          </a:xfrm>
          <a:custGeom>
            <a:avLst/>
            <a:gdLst/>
            <a:ahLst/>
            <a:cxnLst/>
            <a:rect l="l" t="t" r="r" b="b"/>
            <a:pathLst>
              <a:path w="6093641" h="2977731">
                <a:moveTo>
                  <a:pt x="0" y="0"/>
                </a:moveTo>
                <a:lnTo>
                  <a:pt x="6093641" y="0"/>
                </a:lnTo>
                <a:lnTo>
                  <a:pt x="6093641" y="2977731"/>
                </a:lnTo>
                <a:lnTo>
                  <a:pt x="0" y="2977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9" b="-17151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2282818" y="1708298"/>
            <a:ext cx="13722365" cy="123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Canva Sans Bold"/>
              </a:rPr>
              <a:t>Retrieve ticket information for a given date, including trip number and client number.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245</Words>
  <Application>Microsoft Office PowerPoint</Application>
  <PresentationFormat>Custom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Sanchez</vt:lpstr>
      <vt:lpstr>Arial</vt:lpstr>
      <vt:lpstr>Canva Sans Bold</vt:lpstr>
      <vt:lpstr>Shadows Into Light Two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Scrapbook Tourism Presentation</dc:title>
  <cp:lastModifiedBy>Alanoud Homud Mohammed Awaji</cp:lastModifiedBy>
  <cp:revision>2</cp:revision>
  <dcterms:created xsi:type="dcterms:W3CDTF">2006-08-16T00:00:00Z</dcterms:created>
  <dcterms:modified xsi:type="dcterms:W3CDTF">2024-03-15T00:32:16Z</dcterms:modified>
  <dc:identifier>DAF_biD3vyE</dc:identifier>
</cp:coreProperties>
</file>